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5" r:id="rId2"/>
    <p:sldId id="295" r:id="rId3"/>
    <p:sldId id="258" r:id="rId4"/>
    <p:sldId id="347" r:id="rId5"/>
    <p:sldId id="405" r:id="rId6"/>
    <p:sldId id="416" r:id="rId7"/>
    <p:sldId id="390" r:id="rId8"/>
    <p:sldId id="369" r:id="rId9"/>
    <p:sldId id="370" r:id="rId10"/>
    <p:sldId id="371" r:id="rId11"/>
    <p:sldId id="409" r:id="rId12"/>
    <p:sldId id="401" r:id="rId13"/>
    <p:sldId id="372" r:id="rId14"/>
    <p:sldId id="391" r:id="rId15"/>
    <p:sldId id="373" r:id="rId16"/>
    <p:sldId id="410" r:id="rId17"/>
    <p:sldId id="402" r:id="rId18"/>
    <p:sldId id="374" r:id="rId19"/>
    <p:sldId id="392" r:id="rId20"/>
    <p:sldId id="375" r:id="rId21"/>
    <p:sldId id="376" r:id="rId22"/>
    <p:sldId id="403" r:id="rId23"/>
    <p:sldId id="411" r:id="rId24"/>
    <p:sldId id="412" r:id="rId25"/>
    <p:sldId id="399" r:id="rId26"/>
    <p:sldId id="377" r:id="rId27"/>
    <p:sldId id="394" r:id="rId28"/>
    <p:sldId id="378" r:id="rId29"/>
    <p:sldId id="413" r:id="rId30"/>
    <p:sldId id="379" r:id="rId31"/>
    <p:sldId id="395" r:id="rId32"/>
    <p:sldId id="381" r:id="rId33"/>
    <p:sldId id="383" r:id="rId34"/>
    <p:sldId id="404" r:id="rId35"/>
    <p:sldId id="385" r:id="rId36"/>
    <p:sldId id="408" r:id="rId37"/>
    <p:sldId id="396" r:id="rId38"/>
    <p:sldId id="384" r:id="rId39"/>
    <p:sldId id="386" r:id="rId40"/>
    <p:sldId id="398" r:id="rId41"/>
    <p:sldId id="389" r:id="rId42"/>
    <p:sldId id="26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DFE"/>
    <a:srgbClr val="026482"/>
    <a:srgbClr val="7030A0"/>
    <a:srgbClr val="FF0000"/>
    <a:srgbClr val="0F518E"/>
    <a:srgbClr val="FFC000"/>
    <a:srgbClr val="20BBFF"/>
    <a:srgbClr val="7F7F7F"/>
    <a:srgbClr val="92D050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>
        <p:scale>
          <a:sx n="75" d="100"/>
          <a:sy n="75" d="100"/>
        </p:scale>
        <p:origin x="1236" y="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6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2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36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63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37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2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105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82017"/>
              </p:ext>
            </p:extLst>
          </p:nvPr>
        </p:nvGraphicFramePr>
        <p:xfrm>
          <a:off x="388138" y="1335027"/>
          <a:ext cx="1151496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19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209892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2003085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12436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테두리로 빨간 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사이렌 같은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출력과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프로펠러에서 이동경로를 그리면서 연기 출력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터지는 연출과 함께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푸쉬쉬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소리 출력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조종하던 헬기는 조종 불가로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공중에서 정지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카메라가 공중에서 멈춰 있을 때 헬기는 원래 이동방향대로 추락하며 땅에 닿을 시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회색화면과 함께 사망 다이얼 출력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5684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균열 효과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깨진 유리 효과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더 퍼진 균열 효과 출력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조준점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0617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헬기의 이동경로를 그리는 연기 꼬리에서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회전 민감도 증가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꼬리부분 파괴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 부위 두 동강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카메라 공중에서 정지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또한 카메라가 공중에서 멈춰 있을 때 헬기는 계속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축을 기준으로 회전하며 추락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땅에 닿을 시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26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 몸체 곳곳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 내에서 랜덤 위치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계산식 중 모든 부위가 받는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20%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추가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몸체가 두 동강나며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57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 별 효과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100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 – 20 = 30.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0028"/>
              </p:ext>
            </p:extLst>
          </p:nvPr>
        </p:nvGraphicFramePr>
        <p:xfrm>
          <a:off x="559421" y="2662143"/>
          <a:ext cx="11073157" cy="225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66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07492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21683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400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F22C5-2565-92ED-DDA6-081BF7333058}"/>
              </a:ext>
            </a:extLst>
          </p:cNvPr>
          <p:cNvSpPr txBox="1"/>
          <p:nvPr/>
        </p:nvSpPr>
        <p:spPr>
          <a:xfrm>
            <a:off x="556591" y="5419145"/>
            <a:ext cx="11552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미사일 키 누르고 마우스 클릭 시 발사되며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사출될 때 미사일의 꼬리 부분에서 연기가 출력되며 전진한다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지정된 방향으로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5km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날아가고 부딪힌 대상이 없으면 공중에서 폭발한다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시 폭발 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(1km^3 pi)</a:t>
            </a: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848883" y="307046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5027418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회전 및 클릭 시 사격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B72CFE-B003-F023-298A-440FFB80E76C}"/>
              </a:ext>
            </a:extLst>
          </p:cNvPr>
          <p:cNvSpPr/>
          <p:nvPr/>
        </p:nvSpPr>
        <p:spPr>
          <a:xfrm>
            <a:off x="2391081" y="3883178"/>
            <a:ext cx="271365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5489793" y="924294"/>
            <a:ext cx="6247862" cy="2313861"/>
            <a:chOff x="388138" y="879608"/>
            <a:chExt cx="6247862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100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388138" y="4781018"/>
            <a:ext cx="1135992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일정 시간 지나고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D9BEA3-5E9F-8FF0-C701-4C904CD28965}"/>
              </a:ext>
            </a:extLst>
          </p:cNvPr>
          <p:cNvSpPr/>
          <p:nvPr/>
        </p:nvSpPr>
        <p:spPr>
          <a:xfrm>
            <a:off x="443933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39225F-DD20-554A-667F-698263EAFB07}"/>
              </a:ext>
            </a:extLst>
          </p:cNvPr>
          <p:cNvSpPr/>
          <p:nvPr/>
        </p:nvSpPr>
        <p:spPr>
          <a:xfrm>
            <a:off x="2749640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5E64DE-70E6-B98E-8CFE-AB6371F85D9C}"/>
              </a:ext>
            </a:extLst>
          </p:cNvPr>
          <p:cNvSpPr/>
          <p:nvPr/>
        </p:nvSpPr>
        <p:spPr>
          <a:xfrm>
            <a:off x="4151293" y="23148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7F88645-CCD0-67D8-0AA5-B55FA1B981DC}"/>
              </a:ext>
            </a:extLst>
          </p:cNvPr>
          <p:cNvSpPr/>
          <p:nvPr/>
        </p:nvSpPr>
        <p:spPr>
          <a:xfrm>
            <a:off x="3071293" y="3463194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사격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1910-AD4A-776E-52DD-28DC4B0A1575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523933" y="1441311"/>
            <a:ext cx="1225707" cy="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CB9D5B-4A5D-C872-6457-CC143F41B53A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523933" y="1441311"/>
            <a:ext cx="2627360" cy="141349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867F0-4F73-790D-5E23-A4BE07CC6FE9}"/>
              </a:ext>
            </a:extLst>
          </p:cNvPr>
          <p:cNvCxnSpPr>
            <a:cxnSpLocks/>
            <a:stCxn id="3" idx="6"/>
            <a:endCxn id="8" idx="1"/>
          </p:cNvCxnSpPr>
          <p:nvPr/>
        </p:nvCxnSpPr>
        <p:spPr>
          <a:xfrm>
            <a:off x="1523933" y="1441311"/>
            <a:ext cx="1705522" cy="2180045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162D3C-3969-E5FC-0914-09E1B2A10CA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3671478" y="1823149"/>
            <a:ext cx="637977" cy="64982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61B8AF-FEB9-6397-6A76-3D1B3C67C762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3993131" y="3236645"/>
            <a:ext cx="316324" cy="384711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1E4E38-9F6E-1036-9C75-36F05B8D191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289640" y="1981311"/>
            <a:ext cx="321653" cy="1481883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828000"/>
            <a:ext cx="1143654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기체와 다르게 부위 별 피격은 없다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화면에 붉은 잔상으로 표시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사망할 경우 쓰러지고 시체가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남게되며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CC95-7B27-9D22-5E82-5757AC52EA27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7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72263"/>
              </p:ext>
            </p:extLst>
          </p:nvPr>
        </p:nvGraphicFramePr>
        <p:xfrm>
          <a:off x="388138" y="3139197"/>
          <a:ext cx="11241610" cy="304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8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9492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16591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8013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8597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14667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체력과 특수 능력이 명시되어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들킬 경우 적이 쫓아온다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있다면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플레이어를 향해 사격하며 추격한다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적을 모두 처치하지 않아도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되며 바이러스 상자를 찾아 처리하고 입구로 다시 나오면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승리한다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(10 * (25 * 5)) / 80 = 16,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 – 16 = 59.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822993" y="306003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23AC28-736A-6203-A130-928A34359E70}"/>
              </a:ext>
            </a:extLst>
          </p:cNvPr>
          <p:cNvSpPr/>
          <p:nvPr/>
        </p:nvSpPr>
        <p:spPr>
          <a:xfrm>
            <a:off x="2372511" y="3883178"/>
            <a:ext cx="273222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25326" y="3255707"/>
            <a:ext cx="3541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9640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31031"/>
            <a:ext cx="11380297" cy="849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422596" y="4349933"/>
            <a:ext cx="325851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42259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2837489" y="3881563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6119824" y="3690966"/>
            <a:ext cx="2403412" cy="5581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2826008" y="4349933"/>
            <a:ext cx="325851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F960-0E78-40D2-81F0-C04B6CFD284C}"/>
              </a:ext>
            </a:extLst>
          </p:cNvPr>
          <p:cNvSpPr txBox="1"/>
          <p:nvPr/>
        </p:nvSpPr>
        <p:spPr>
          <a:xfrm>
            <a:off x="9402159" y="3688218"/>
            <a:ext cx="1085103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3782329"/>
            <a:ext cx="1134806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사망 판정과 동시에 사망 애니메이션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출력된다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적은 각 구간을 지니고 있으며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별로 돌아다닌다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고정된 범위 내에 플레이어가 있는 경우 플레이어를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시작 이후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시야범위 내에 플레이어가 없을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E692F1-0F81-A814-796A-2CA16E51F268}"/>
              </a:ext>
            </a:extLst>
          </p:cNvPr>
          <p:cNvGrpSpPr/>
          <p:nvPr/>
        </p:nvGrpSpPr>
        <p:grpSpPr>
          <a:xfrm>
            <a:off x="5007350" y="988155"/>
            <a:ext cx="6817337" cy="1928086"/>
            <a:chOff x="2737723" y="855423"/>
            <a:chExt cx="6817337" cy="192808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737723" y="859007"/>
              <a:ext cx="1086858" cy="8999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824581" y="1305392"/>
              <a:ext cx="1038116" cy="35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665415" y="1627153"/>
              <a:ext cx="1197282" cy="70638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862697" y="1883570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862697" y="855423"/>
              <a:ext cx="1086858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647422" y="1666802"/>
              <a:ext cx="1337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824581" y="1036854"/>
              <a:ext cx="10381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37DFB30-D4CF-0079-AD90-F5BE23F8C485}"/>
                </a:ext>
              </a:extLst>
            </p:cNvPr>
            <p:cNvSpPr/>
            <p:nvPr/>
          </p:nvSpPr>
          <p:spPr>
            <a:xfrm>
              <a:off x="6818729" y="860725"/>
              <a:ext cx="2736331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맞은 부위에서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피 이펙트 출력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D789FC-C1C3-1E8B-8068-6BC6B8150FDA}"/>
                </a:ext>
              </a:extLst>
            </p:cNvPr>
            <p:cNvCxnSpPr>
              <a:stCxn id="14" idx="6"/>
              <a:endCxn id="2" idx="2"/>
            </p:cNvCxnSpPr>
            <p:nvPr/>
          </p:nvCxnSpPr>
          <p:spPr>
            <a:xfrm>
              <a:off x="5949555" y="1305393"/>
              <a:ext cx="869174" cy="530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044A7B4-2343-C3F1-3640-6B3E71D28B0F}"/>
              </a:ext>
            </a:extLst>
          </p:cNvPr>
          <p:cNvGrpSpPr/>
          <p:nvPr/>
        </p:nvGrpSpPr>
        <p:grpSpPr>
          <a:xfrm>
            <a:off x="228631" y="988155"/>
            <a:ext cx="5833537" cy="2395465"/>
            <a:chOff x="367313" y="970745"/>
            <a:chExt cx="5833537" cy="23954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E16F0E-00C5-FDF2-A2FE-2EFCAEA2BCEA}"/>
                </a:ext>
              </a:extLst>
            </p:cNvPr>
            <p:cNvSpPr/>
            <p:nvPr/>
          </p:nvSpPr>
          <p:spPr>
            <a:xfrm>
              <a:off x="367313" y="970745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정찰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69315AE-C52E-C572-72E0-CC1F7D6C52C7}"/>
                </a:ext>
              </a:extLst>
            </p:cNvPr>
            <p:cNvSpPr/>
            <p:nvPr/>
          </p:nvSpPr>
          <p:spPr>
            <a:xfrm>
              <a:off x="2731715" y="975758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발견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7B507F3-B7C3-78E9-B98B-54A5A8B90CD4}"/>
                </a:ext>
              </a:extLst>
            </p:cNvPr>
            <p:cNvSpPr/>
            <p:nvPr/>
          </p:nvSpPr>
          <p:spPr>
            <a:xfrm>
              <a:off x="2731715" y="2466271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C1A2DA-E2E2-AD89-F6CF-D7DA76024461}"/>
                </a:ext>
              </a:extLst>
            </p:cNvPr>
            <p:cNvSpPr/>
            <p:nvPr/>
          </p:nvSpPr>
          <p:spPr>
            <a:xfrm>
              <a:off x="5169070" y="2454713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EC51313-03EA-FC5A-2526-68B8270BBBD0}"/>
                </a:ext>
              </a:extLst>
            </p:cNvPr>
            <p:cNvCxnSpPr>
              <a:stCxn id="21" idx="6"/>
              <a:endCxn id="25" idx="2"/>
            </p:cNvCxnSpPr>
            <p:nvPr/>
          </p:nvCxnSpPr>
          <p:spPr>
            <a:xfrm>
              <a:off x="1399093" y="1420715"/>
              <a:ext cx="1332622" cy="501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8742E7-1335-8871-7E46-9ECDC588D420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3247605" y="1875697"/>
              <a:ext cx="0" cy="5905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980FDD-D546-258A-DEB0-63D4707AB8D5}"/>
                </a:ext>
              </a:extLst>
            </p:cNvPr>
            <p:cNvCxnSpPr>
              <a:cxnSpLocks/>
              <a:stCxn id="26" idx="6"/>
              <a:endCxn id="38" idx="2"/>
            </p:cNvCxnSpPr>
            <p:nvPr/>
          </p:nvCxnSpPr>
          <p:spPr>
            <a:xfrm flipV="1">
              <a:off x="3763495" y="2904683"/>
              <a:ext cx="1405575" cy="1155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39D9FD-3628-EB61-EFD0-C4A37CC7C9A6}"/>
                </a:ext>
              </a:extLst>
            </p:cNvPr>
            <p:cNvSpPr txBox="1"/>
            <p:nvPr/>
          </p:nvSpPr>
          <p:spPr>
            <a:xfrm>
              <a:off x="1336914" y="1111910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시야 범위 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70C0F6-1D7B-7B3F-9255-06BBB7549CD1}"/>
                </a:ext>
              </a:extLst>
            </p:cNvPr>
            <p:cNvSpPr txBox="1"/>
            <p:nvPr/>
          </p:nvSpPr>
          <p:spPr>
            <a:xfrm>
              <a:off x="3763495" y="2626913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범위 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43FF1A-8D90-C9F9-0DA4-18E2CEE229CE}"/>
                </a:ext>
              </a:extLst>
            </p:cNvPr>
            <p:cNvSpPr txBox="1"/>
            <p:nvPr/>
          </p:nvSpPr>
          <p:spPr>
            <a:xfrm rot="1801987">
              <a:off x="1166319" y="2122539"/>
              <a:ext cx="1506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시야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5E9A017-1314-22CE-DAC6-69919FF7E999}"/>
                </a:ext>
              </a:extLst>
            </p:cNvPr>
            <p:cNvCxnSpPr>
              <a:cxnSpLocks/>
              <a:stCxn id="26" idx="2"/>
              <a:endCxn id="21" idx="4"/>
            </p:cNvCxnSpPr>
            <p:nvPr/>
          </p:nvCxnSpPr>
          <p:spPr>
            <a:xfrm flipH="1" flipV="1">
              <a:off x="883203" y="1870684"/>
              <a:ext cx="1848512" cy="104555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431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바운딩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박스에서 피격 여부를 판정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842623" y="2412225"/>
                <a:ext cx="5665066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4758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528528F-364C-9BAF-7EB6-778346259800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7" y="489646"/>
            <a:ext cx="425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부위별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68763"/>
              </p:ext>
            </p:extLst>
          </p:nvPr>
        </p:nvGraphicFramePr>
        <p:xfrm>
          <a:off x="388137" y="1371974"/>
          <a:ext cx="11436549" cy="26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481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69567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829524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408977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연기가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이때 연기는 해당 기체가 온 경로를 그리면서 발생한다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이동속도는 초당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감소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폭발이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폭발이 발생하면서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이동한 경로의 방향으로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후 땅에 닿을 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83725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 기체의 몸통 곳곳에서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이때 연기는 몸통의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랜덤한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위치에서 발생한다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기체가 두 동강 나며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119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BD9EF3A-4105-8180-A335-6E462C15398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1242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388138" y="828000"/>
            <a:ext cx="975410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2St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경비원이므로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사진은 피격 영역 참고 예시이다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뿜는다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자동으로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56DF34-92E9-B822-DEBA-ABF01A82E621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E9C7FB-20CC-964E-8489-0FDBC39EA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AA703-A491-2126-BCBA-9550FE3585A4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402F9F-560F-CAD1-19DB-54C82480C728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6EE6D3-D233-BB0F-C95F-E3D877A17A9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7C955E-818F-CEE5-B783-2E36D435E3DD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90677-A316-9614-0CD3-AAF984E61B3C}"/>
              </a:ext>
            </a:extLst>
          </p:cNvPr>
          <p:cNvSpPr txBox="1"/>
          <p:nvPr/>
        </p:nvSpPr>
        <p:spPr>
          <a:xfrm>
            <a:off x="388138" y="489646"/>
            <a:ext cx="398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3030EA-6969-B190-65FB-96F1E7AF410E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20817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41905"/>
              </p:ext>
            </p:extLst>
          </p:nvPr>
        </p:nvGraphicFramePr>
        <p:xfrm>
          <a:off x="560836" y="3589216"/>
          <a:ext cx="11070328" cy="265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81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82247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Apache(60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3324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028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02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플레이어와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50 = 25,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 – 25 = 75.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몸통 내구도의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패널티가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걸린 경우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대상과의 거리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/ 50 * 1.2 = 30,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몸통 페널티가 켜지고 피격 당한 경우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내구도를 잃는다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C89B85-C391-CEA1-1641-382F8E30186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64810"/>
              </p:ext>
            </p:extLst>
          </p:nvPr>
        </p:nvGraphicFramePr>
        <p:xfrm>
          <a:off x="388138" y="2682761"/>
          <a:ext cx="11241610" cy="40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65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3095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경비원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(20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10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정찰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0.5M,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추격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3247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시야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278349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295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6037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적 체력과 세부 정보 표이다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적이 사격 시 적의 권총 앞부분에서 조그만 불꽃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(10 * 5)) / 40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125 – 20 = 105.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8FDF6-E3E0-75D8-5F6E-EAF00BC2F128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40FC34-D9AF-9A12-9930-2956C806BE6E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4769147" y="1922759"/>
            <a:ext cx="70185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도시 분위기로 나무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등 여러 오브젝트들이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구역은 플레이어들이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스폰하는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구역이다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구역은 점령 구역으로 적들을 모두 처치하고 가는 곳이다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하늘색의 경계 구간은 적들이 위치하는 구역으로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헬기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군인이 랜덤하게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헬기와 고층 건물들과는 충돌이 일어날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총알은 도시 오브젝트들을 뚫지 못한다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4144C9-E20F-7E2B-2B66-CB71CF3E4870}"/>
              </a:ext>
            </a:extLst>
          </p:cNvPr>
          <p:cNvGrpSpPr/>
          <p:nvPr/>
        </p:nvGrpSpPr>
        <p:grpSpPr>
          <a:xfrm>
            <a:off x="720802" y="1178015"/>
            <a:ext cx="3064934" cy="4766660"/>
            <a:chOff x="720802" y="1178015"/>
            <a:chExt cx="3064934" cy="47666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1EFA3A-0EB7-585D-246A-7A87BCF9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802" y="1178015"/>
              <a:ext cx="3064934" cy="476666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BC5EA3-FF9E-F71E-F044-D1CC5CFA13DD}"/>
                </a:ext>
              </a:extLst>
            </p:cNvPr>
            <p:cNvSpPr/>
            <p:nvPr/>
          </p:nvSpPr>
          <p:spPr>
            <a:xfrm>
              <a:off x="2142900" y="2303253"/>
              <a:ext cx="220738" cy="18939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0B98778-C2E8-A774-0F65-B05B04AE7586}"/>
                </a:ext>
              </a:extLst>
            </p:cNvPr>
            <p:cNvSpPr/>
            <p:nvPr/>
          </p:nvSpPr>
          <p:spPr>
            <a:xfrm>
              <a:off x="2142900" y="4270663"/>
              <a:ext cx="220738" cy="18939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5D67D18-9939-E329-CCC1-35FE2A343C76}"/>
                </a:ext>
              </a:extLst>
            </p:cNvPr>
            <p:cNvSpPr/>
            <p:nvPr/>
          </p:nvSpPr>
          <p:spPr>
            <a:xfrm>
              <a:off x="2363638" y="1794294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1EE58B-C8B0-CE3F-0A0C-45F229BDC84B}"/>
                </a:ext>
              </a:extLst>
            </p:cNvPr>
            <p:cNvSpPr/>
            <p:nvPr/>
          </p:nvSpPr>
          <p:spPr>
            <a:xfrm>
              <a:off x="1159489" y="1772728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AD5FA7-56AA-36CA-610E-900BD4E2E3A3}"/>
                </a:ext>
              </a:extLst>
            </p:cNvPr>
            <p:cNvSpPr/>
            <p:nvPr/>
          </p:nvSpPr>
          <p:spPr>
            <a:xfrm>
              <a:off x="2363154" y="3446253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D53CDE-96DF-85A4-F639-99BFF0C44684}"/>
                </a:ext>
              </a:extLst>
            </p:cNvPr>
            <p:cNvSpPr/>
            <p:nvPr/>
          </p:nvSpPr>
          <p:spPr>
            <a:xfrm>
              <a:off x="1159005" y="3424687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211739"/>
            <a:ext cx="11552532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헬기가 건물과 부딪힐 경우 건물의 부딪힌 부분에서 불꽃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도심지에 있는 나무의 경우 헬기가 근처에 있는 경우에만 흔들리는 애니메이션 출력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적을 처치할 경우만 거점 지역이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EC9D0-24B0-A28E-FBD6-92C2CAE55D4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3313A0-D2EC-3528-9D99-D00A46E4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871" y="1626388"/>
            <a:ext cx="1501525" cy="15015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4D227B-8890-D027-6ED0-4CA5DB9D15B8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1DB31E5-B89C-37D5-5792-C24AE8235D88}"/>
              </a:ext>
            </a:extLst>
          </p:cNvPr>
          <p:cNvSpPr/>
          <p:nvPr/>
        </p:nvSpPr>
        <p:spPr>
          <a:xfrm>
            <a:off x="6866467" y="2295726"/>
            <a:ext cx="2735404" cy="162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183BA8-1968-FD6E-98ED-62895F4DE948}"/>
              </a:ext>
            </a:extLst>
          </p:cNvPr>
          <p:cNvGrpSpPr/>
          <p:nvPr/>
        </p:nvGrpSpPr>
        <p:grpSpPr>
          <a:xfrm>
            <a:off x="6592961" y="1679051"/>
            <a:ext cx="5231726" cy="3499898"/>
            <a:chOff x="6668803" y="1061968"/>
            <a:chExt cx="5231726" cy="34998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B33121-42C3-403E-D6F2-6C6D743CEF44}"/>
                    </a:ext>
                  </a:extLst>
                </p:cNvPr>
                <p:cNvSpPr txBox="1"/>
                <p:nvPr/>
              </p:nvSpPr>
              <p:spPr>
                <a:xfrm>
                  <a:off x="6668803" y="1539436"/>
                  <a:ext cx="5231726" cy="30224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Stage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1</a:t>
                  </a:r>
                  <a:r>
                    <a:rPr lang="en-US" altLang="ko-KR" sz="18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도심지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ko-KR" altLang="en-US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약</m:t>
                          </m:r>
                          <m: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3</m:t>
                          </m:r>
                          <m: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𝑘𝑚</m:t>
                          </m:r>
                        </m:e>
                        <m:sup>
                          <m: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크기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높은 건물들이 다수 배치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나무와 같은 환경 오브젝트들이 다수 존재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여러 개의 오브젝트들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플레이어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헬기 기체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장애물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고층 건물 등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적 종류 총 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개</a:t>
                  </a:r>
                  <a:endPara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고층 건물 존재 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en-US" altLang="ko-KR" sz="1600" dirty="0" err="1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etc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마천루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B33121-42C3-403E-D6F2-6C6D743CE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803" y="1539436"/>
                  <a:ext cx="5231726" cy="3022430"/>
                </a:xfrm>
                <a:prstGeom prst="rect">
                  <a:avLst/>
                </a:prstGeom>
                <a:blipFill>
                  <a:blip r:embed="rId3"/>
                  <a:stretch>
                    <a:fillRect l="-816" t="-1210" b="-16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8852A0D-4245-33F9-F5C9-009AFBBBF6D0}"/>
                </a:ext>
              </a:extLst>
            </p:cNvPr>
            <p:cNvSpPr/>
            <p:nvPr/>
          </p:nvSpPr>
          <p:spPr>
            <a:xfrm>
              <a:off x="8919337" y="1061968"/>
              <a:ext cx="720000" cy="396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8C10310-3063-6905-7A3D-38FDB32DAEE2}"/>
                </a:ext>
              </a:extLst>
            </p:cNvPr>
            <p:cNvSpPr/>
            <p:nvPr/>
          </p:nvSpPr>
          <p:spPr>
            <a:xfrm>
              <a:off x="8559337" y="2755285"/>
              <a:ext cx="1440000" cy="396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오브젝트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7CF93FE-56B3-EA53-147C-749DD135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2" y="2018429"/>
            <a:ext cx="5467668" cy="28211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2A257B-BC03-47CE-4873-4E63858DD089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D1D25-3FFA-3A72-6D1A-F21256B9224E}"/>
              </a:ext>
            </a:extLst>
          </p:cNvPr>
          <p:cNvSpPr txBox="1"/>
          <p:nvPr/>
        </p:nvSpPr>
        <p:spPr>
          <a:xfrm>
            <a:off x="388138" y="4540027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배틀 필드와 비슷한 화면 구성을 지닌다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지원하지 않고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레이더 형식과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시야를 통한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부위 별 내구도가 표시되고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진행율과 남은 시간을 표기한다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현재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수와 총 탄수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미사일이나 수류탄 개수를 띄워준다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78257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추후에 이미지 제작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AADE4B-DB65-86F7-B2CE-D13D1CA2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37" y="1675624"/>
            <a:ext cx="5947636" cy="3816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334FB-96C6-9A4A-CE11-2E00E174BBB6}"/>
              </a:ext>
            </a:extLst>
          </p:cNvPr>
          <p:cNvSpPr/>
          <p:nvPr/>
        </p:nvSpPr>
        <p:spPr>
          <a:xfrm>
            <a:off x="3189314" y="4749454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3BC99-AE94-8E81-B6E3-3018B095E11A}"/>
              </a:ext>
            </a:extLst>
          </p:cNvPr>
          <p:cNvSpPr/>
          <p:nvPr/>
        </p:nvSpPr>
        <p:spPr>
          <a:xfrm>
            <a:off x="7540852" y="4314448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FA48B-81DD-1D3D-AA99-50C5F26007AA}"/>
              </a:ext>
            </a:extLst>
          </p:cNvPr>
          <p:cNvSpPr/>
          <p:nvPr/>
        </p:nvSpPr>
        <p:spPr>
          <a:xfrm>
            <a:off x="5466732" y="2126097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DFF112-9324-B0AA-FE3A-97F89073E581}"/>
              </a:ext>
            </a:extLst>
          </p:cNvPr>
          <p:cNvSpPr/>
          <p:nvPr/>
        </p:nvSpPr>
        <p:spPr>
          <a:xfrm>
            <a:off x="5272903" y="3024081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45A023-D676-9ABA-6A9A-9B9046AAC4A6}"/>
              </a:ext>
            </a:extLst>
          </p:cNvPr>
          <p:cNvSpPr/>
          <p:nvPr/>
        </p:nvSpPr>
        <p:spPr>
          <a:xfrm>
            <a:off x="7622235" y="1838712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779815-1682-40B4-9101-CC9B6A268F93}"/>
              </a:ext>
            </a:extLst>
          </p:cNvPr>
          <p:cNvCxnSpPr>
            <a:cxnSpLocks/>
            <a:stCxn id="6" idx="1"/>
            <a:endCxn id="36" idx="3"/>
          </p:cNvCxnSpPr>
          <p:nvPr/>
        </p:nvCxnSpPr>
        <p:spPr>
          <a:xfrm flipH="1">
            <a:off x="2308622" y="4966957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9E749A-102D-4F3C-6B78-1CC069091266}"/>
              </a:ext>
            </a:extLst>
          </p:cNvPr>
          <p:cNvSpPr/>
          <p:nvPr/>
        </p:nvSpPr>
        <p:spPr>
          <a:xfrm>
            <a:off x="9859208" y="126270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C04F1E-8E4F-9B0B-C340-9B8CD3DE35A3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8356119" y="4531951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20250CA-7534-4700-1C27-671D9239090C}"/>
              </a:ext>
            </a:extLst>
          </p:cNvPr>
          <p:cNvCxnSpPr>
            <a:cxnSpLocks/>
            <a:stCxn id="12" idx="3"/>
            <a:endCxn id="40" idx="1"/>
          </p:cNvCxnSpPr>
          <p:nvPr/>
        </p:nvCxnSpPr>
        <p:spPr>
          <a:xfrm flipV="1">
            <a:off x="8983275" y="2261776"/>
            <a:ext cx="875933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E5DA1E-E5AD-B718-ABCB-99003C7DDE57}"/>
              </a:ext>
            </a:extLst>
          </p:cNvPr>
          <p:cNvSpPr/>
          <p:nvPr/>
        </p:nvSpPr>
        <p:spPr>
          <a:xfrm>
            <a:off x="9859208" y="438990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6470AD-DFBD-39A1-112C-4577808C1250}"/>
              </a:ext>
            </a:extLst>
          </p:cNvPr>
          <p:cNvSpPr/>
          <p:nvPr/>
        </p:nvSpPr>
        <p:spPr>
          <a:xfrm>
            <a:off x="1938990" y="331335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90EF425-1D25-6AD9-42C4-7CA7CB331B6C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>
            <a:off x="2308622" y="3451490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BA72B3-D1A4-284D-FE7C-76184A12F942}"/>
              </a:ext>
            </a:extLst>
          </p:cNvPr>
          <p:cNvSpPr/>
          <p:nvPr/>
        </p:nvSpPr>
        <p:spPr>
          <a:xfrm>
            <a:off x="1938990" y="482491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A3729-EA63-D3E0-0E14-2D4DF37E857B}"/>
              </a:ext>
            </a:extLst>
          </p:cNvPr>
          <p:cNvSpPr/>
          <p:nvPr/>
        </p:nvSpPr>
        <p:spPr>
          <a:xfrm>
            <a:off x="9859208" y="211973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8653F85-3664-053B-31E5-76672197ABD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6674095" y="1404750"/>
            <a:ext cx="3185113" cy="938850"/>
          </a:xfrm>
          <a:prstGeom prst="bentConnector3">
            <a:avLst>
              <a:gd name="adj1" fmla="val 157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DDA1FC-4964-5E5A-1518-13ECD5895320}"/>
              </a:ext>
            </a:extLst>
          </p:cNvPr>
          <p:cNvSpPr/>
          <p:nvPr/>
        </p:nvSpPr>
        <p:spPr>
          <a:xfrm>
            <a:off x="5292965" y="1850432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816C364-BB35-D293-7C96-60FB443E81C0}"/>
              </a:ext>
            </a:extLst>
          </p:cNvPr>
          <p:cNvCxnSpPr>
            <a:cxnSpLocks/>
            <a:stCxn id="45" idx="0"/>
            <a:endCxn id="51" idx="1"/>
          </p:cNvCxnSpPr>
          <p:nvPr/>
        </p:nvCxnSpPr>
        <p:spPr>
          <a:xfrm rot="5400000" flipH="1" flipV="1">
            <a:off x="7557735" y="-451041"/>
            <a:ext cx="839738" cy="37632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983280-7030-2220-87F5-B05E2DFE763A}"/>
              </a:ext>
            </a:extLst>
          </p:cNvPr>
          <p:cNvSpPr/>
          <p:nvPr/>
        </p:nvSpPr>
        <p:spPr>
          <a:xfrm>
            <a:off x="9859208" y="86865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027653E-DECD-DCE6-A2B6-DA4CEF8ACA43}"/>
              </a:ext>
            </a:extLst>
          </p:cNvPr>
          <p:cNvSpPr/>
          <p:nvPr/>
        </p:nvSpPr>
        <p:spPr>
          <a:xfrm>
            <a:off x="5774303" y="4651660"/>
            <a:ext cx="592219" cy="555590"/>
          </a:xfrm>
          <a:prstGeom prst="ellipse">
            <a:avLst/>
          </a:prstGeom>
          <a:noFill/>
          <a:ln w="38100">
            <a:solidFill>
              <a:srgbClr val="87ED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88A92C97-A004-5DF9-3B1F-C0B5E86C5075}"/>
              </a:ext>
            </a:extLst>
          </p:cNvPr>
          <p:cNvCxnSpPr>
            <a:cxnSpLocks/>
            <a:stCxn id="2" idx="4"/>
            <a:endCxn id="16" idx="1"/>
          </p:cNvCxnSpPr>
          <p:nvPr/>
        </p:nvCxnSpPr>
        <p:spPr>
          <a:xfrm rot="16200000" flipH="1">
            <a:off x="7644781" y="3632881"/>
            <a:ext cx="640058" cy="378879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083C33-B81C-9E8F-1D71-2837E9182C1D}"/>
              </a:ext>
            </a:extLst>
          </p:cNvPr>
          <p:cNvSpPr/>
          <p:nvPr/>
        </p:nvSpPr>
        <p:spPr>
          <a:xfrm>
            <a:off x="9859208" y="570526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88873"/>
              </p:ext>
            </p:extLst>
          </p:nvPr>
        </p:nvGraphicFramePr>
        <p:xfrm>
          <a:off x="597633" y="2034282"/>
          <a:ext cx="11118652" cy="369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주변 적 탐색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(0, 150)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537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미사일 활성화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-)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57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38648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84204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모든 적을 처치하고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클리어되며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66876"/>
              </p:ext>
            </p:extLst>
          </p:nvPr>
        </p:nvGraphicFramePr>
        <p:xfrm>
          <a:off x="808168" y="4595055"/>
          <a:ext cx="1082157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032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9013546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Stage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1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공중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지상전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1447949" y="962567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462753" y="4419675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5393541" y="2860473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시작버튼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활성화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5591368" y="3730321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51" idx="0"/>
          </p:cNvCxnSpPr>
          <p:nvPr/>
        </p:nvCxnSpPr>
        <p:spPr>
          <a:xfrm flipH="1">
            <a:off x="2294260" y="1687556"/>
            <a:ext cx="6530" cy="3477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1641859" y="2035323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5323811" y="1927597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 최대 </a:t>
            </a:r>
            <a:b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6243771" y="2681859"/>
            <a:ext cx="11530" cy="17861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243771" y="3535176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5173482" y="4591887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6243772" y="4405024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6896175" y="4067673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8481341" y="1864213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89" idx="0"/>
          </p:cNvCxnSpPr>
          <p:nvPr/>
        </p:nvCxnSpPr>
        <p:spPr>
          <a:xfrm flipH="1">
            <a:off x="9401304" y="3804701"/>
            <a:ext cx="3" cy="106174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5763831" y="2553296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6309526" y="525601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7126577" y="4702964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54178BE-D0BB-A9D0-42D6-59AC61ADDBC4}"/>
              </a:ext>
            </a:extLst>
          </p:cNvPr>
          <p:cNvSpPr/>
          <p:nvPr/>
        </p:nvSpPr>
        <p:spPr>
          <a:xfrm>
            <a:off x="1357173" y="3098846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 만들기를 눌렀는가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F3497C2-4318-3898-DD44-E69B15A498EE}"/>
              </a:ext>
            </a:extLst>
          </p:cNvPr>
          <p:cNvCxnSpPr>
            <a:cxnSpLocks/>
            <a:stCxn id="51" idx="2"/>
            <a:endCxn id="28" idx="0"/>
          </p:cNvCxnSpPr>
          <p:nvPr/>
        </p:nvCxnSpPr>
        <p:spPr>
          <a:xfrm flipH="1">
            <a:off x="2288663" y="2710026"/>
            <a:ext cx="5597" cy="388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AE29F3-E6A0-903B-1F82-60EE1B75D2DD}"/>
              </a:ext>
            </a:extLst>
          </p:cNvPr>
          <p:cNvSpPr/>
          <p:nvPr/>
        </p:nvSpPr>
        <p:spPr>
          <a:xfrm>
            <a:off x="2685184" y="4419675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빠른 시작</a:t>
            </a:r>
            <a:b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매칭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99AB3CA-16D9-5B55-02D9-5FF0C53D80BB}"/>
              </a:ext>
            </a:extLst>
          </p:cNvPr>
          <p:cNvCxnSpPr>
            <a:cxnSpLocks/>
            <a:stCxn id="148" idx="2"/>
            <a:endCxn id="169" idx="0"/>
          </p:cNvCxnSpPr>
          <p:nvPr/>
        </p:nvCxnSpPr>
        <p:spPr>
          <a:xfrm>
            <a:off x="9401303" y="2538916"/>
            <a:ext cx="4" cy="511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5B567E-3AFA-B87F-036F-20A7CCE38BA1}"/>
              </a:ext>
            </a:extLst>
          </p:cNvPr>
          <p:cNvSpPr/>
          <p:nvPr/>
        </p:nvSpPr>
        <p:spPr>
          <a:xfrm>
            <a:off x="1628447" y="5641808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입장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39E47E-3E84-115E-6C9F-C8A5362343A2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 flipH="1">
            <a:off x="1117954" y="3853108"/>
            <a:ext cx="1170709" cy="56656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5D80C4-8B8B-AD61-86B7-06A62DD41948}"/>
              </a:ext>
            </a:extLst>
          </p:cNvPr>
          <p:cNvSpPr txBox="1"/>
          <p:nvPr/>
        </p:nvSpPr>
        <p:spPr>
          <a:xfrm>
            <a:off x="1146035" y="390404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E0BAA36-3611-A8FF-FC27-772B4505A3E3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2288663" y="3853108"/>
            <a:ext cx="1051722" cy="566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48E056D-1902-5D2C-C56E-AA0C11A8E17A}"/>
              </a:ext>
            </a:extLst>
          </p:cNvPr>
          <p:cNvSpPr txBox="1"/>
          <p:nvPr/>
        </p:nvSpPr>
        <p:spPr>
          <a:xfrm>
            <a:off x="2946065" y="395820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48F6E4B-4638-DA7B-982B-4316D28F8C42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1117954" y="5094378"/>
            <a:ext cx="1165694" cy="54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0ACC73-B6C8-01FB-EAD2-54D42A6EB530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 flipH="1">
            <a:off x="2283648" y="5094378"/>
            <a:ext cx="1056737" cy="54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3B13377B-03A2-E09D-CBB5-B9F7703E9370}"/>
              </a:ext>
            </a:extLst>
          </p:cNvPr>
          <p:cNvCxnSpPr>
            <a:cxnSpLocks/>
            <a:stCxn id="40" idx="3"/>
            <a:endCxn id="86" idx="0"/>
          </p:cNvCxnSpPr>
          <p:nvPr/>
        </p:nvCxnSpPr>
        <p:spPr>
          <a:xfrm flipV="1">
            <a:off x="2938849" y="1927597"/>
            <a:ext cx="3316452" cy="4051563"/>
          </a:xfrm>
          <a:prstGeom prst="bentConnector4">
            <a:avLst>
              <a:gd name="adj1" fmla="val 48211"/>
              <a:gd name="adj2" fmla="val 116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0169A12-EF7B-1D12-AE2A-E65F6B41B261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 rot="5400000" flipH="1" flipV="1">
            <a:off x="6081570" y="2026416"/>
            <a:ext cx="3481936" cy="3157530"/>
          </a:xfrm>
          <a:prstGeom prst="bentConnector5">
            <a:avLst>
              <a:gd name="adj1" fmla="val -6565"/>
              <a:gd name="adj2" fmla="val 52380"/>
              <a:gd name="adj3" fmla="val 106565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D8F7100-6FF0-4ABE-936D-2E82BE341422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1.4.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299051" y="2183296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3613625" y="2183295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및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발견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3"/>
            <a:endCxn id="29" idx="1"/>
          </p:cNvCxnSpPr>
          <p:nvPr/>
        </p:nvCxnSpPr>
        <p:spPr>
          <a:xfrm>
            <a:off x="1691195" y="2520648"/>
            <a:ext cx="2669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3"/>
            <a:endCxn id="117" idx="1"/>
          </p:cNvCxnSpPr>
          <p:nvPr/>
        </p:nvCxnSpPr>
        <p:spPr>
          <a:xfrm>
            <a:off x="5005768" y="2520647"/>
            <a:ext cx="266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3B8DDF-999E-7941-55CD-C732223C428C}"/>
              </a:ext>
            </a:extLst>
          </p:cNvPr>
          <p:cNvSpPr/>
          <p:nvPr/>
        </p:nvSpPr>
        <p:spPr>
          <a:xfrm>
            <a:off x="1958150" y="2183296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장소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06963FF-2BEB-564E-78B7-403BAC11EF9D}"/>
              </a:ext>
            </a:extLst>
          </p:cNvPr>
          <p:cNvCxnSpPr>
            <a:cxnSpLocks/>
            <a:stCxn id="29" idx="3"/>
            <a:endCxn id="4" idx="1"/>
          </p:cNvCxnSpPr>
          <p:nvPr/>
        </p:nvCxnSpPr>
        <p:spPr>
          <a:xfrm flipV="1">
            <a:off x="3350294" y="2520647"/>
            <a:ext cx="2633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4336E09-8C0E-57B2-44A7-D3CE152AA4CA}"/>
              </a:ext>
            </a:extLst>
          </p:cNvPr>
          <p:cNvSpPr/>
          <p:nvPr/>
        </p:nvSpPr>
        <p:spPr>
          <a:xfrm>
            <a:off x="5272724" y="2183295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</a:p>
        </p:txBody>
      </p: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37708446-6F95-7985-631D-7959643B07A1}"/>
              </a:ext>
            </a:extLst>
          </p:cNvPr>
          <p:cNvCxnSpPr>
            <a:cxnSpLocks/>
            <a:stCxn id="117" idx="3"/>
            <a:endCxn id="534" idx="1"/>
          </p:cNvCxnSpPr>
          <p:nvPr/>
        </p:nvCxnSpPr>
        <p:spPr>
          <a:xfrm flipV="1">
            <a:off x="6664867" y="2520646"/>
            <a:ext cx="26333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A25DC150-14DC-64C0-E8A5-38D8398AE87B}"/>
              </a:ext>
            </a:extLst>
          </p:cNvPr>
          <p:cNvSpPr/>
          <p:nvPr/>
        </p:nvSpPr>
        <p:spPr>
          <a:xfrm>
            <a:off x="8582834" y="2183294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적의 </a:t>
            </a:r>
            <a:b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처치 시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 지역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</a:t>
            </a:r>
          </a:p>
        </p:txBody>
      </p:sp>
      <p:cxnSp>
        <p:nvCxnSpPr>
          <p:cNvPr id="507" name="직선 화살표 연결선 506">
            <a:extLst>
              <a:ext uri="{FF2B5EF4-FFF2-40B4-BE49-F238E27FC236}">
                <a16:creationId xmlns:a16="http://schemas.microsoft.com/office/drawing/2014/main" id="{F4D1E523-9965-E36C-5ADE-3E08D0C1D519}"/>
              </a:ext>
            </a:extLst>
          </p:cNvPr>
          <p:cNvCxnSpPr>
            <a:cxnSpLocks/>
            <a:stCxn id="534" idx="3"/>
            <a:endCxn id="436" idx="1"/>
          </p:cNvCxnSpPr>
          <p:nvPr/>
        </p:nvCxnSpPr>
        <p:spPr>
          <a:xfrm>
            <a:off x="8320340" y="2520646"/>
            <a:ext cx="262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F9A4E12F-609E-C8FC-FFFE-934107AB04D4}"/>
              </a:ext>
            </a:extLst>
          </p:cNvPr>
          <p:cNvSpPr/>
          <p:nvPr/>
        </p:nvSpPr>
        <p:spPr>
          <a:xfrm>
            <a:off x="10240253" y="2183294"/>
            <a:ext cx="149287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처치 및 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점령율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달성</a:t>
            </a:r>
          </a:p>
        </p:txBody>
      </p: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110488B4-06AF-34DE-38E3-886DB8F3B92A}"/>
              </a:ext>
            </a:extLst>
          </p:cNvPr>
          <p:cNvCxnSpPr>
            <a:cxnSpLocks/>
            <a:stCxn id="436" idx="3"/>
            <a:endCxn id="510" idx="1"/>
          </p:cNvCxnSpPr>
          <p:nvPr/>
        </p:nvCxnSpPr>
        <p:spPr>
          <a:xfrm>
            <a:off x="9974978" y="2520646"/>
            <a:ext cx="2652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화살표 연결선 515">
            <a:extLst>
              <a:ext uri="{FF2B5EF4-FFF2-40B4-BE49-F238E27FC236}">
                <a16:creationId xmlns:a16="http://schemas.microsoft.com/office/drawing/2014/main" id="{CEE472B1-10EF-5868-4252-18B6C90979DD}"/>
              </a:ext>
            </a:extLst>
          </p:cNvPr>
          <p:cNvCxnSpPr>
            <a:cxnSpLocks/>
            <a:stCxn id="510" idx="2"/>
            <a:endCxn id="558" idx="0"/>
          </p:cNvCxnSpPr>
          <p:nvPr/>
        </p:nvCxnSpPr>
        <p:spPr>
          <a:xfrm>
            <a:off x="10986688" y="2857997"/>
            <a:ext cx="0" cy="114200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5B60F67-E382-0CC2-3608-79BE4FD0DDEA}"/>
              </a:ext>
            </a:extLst>
          </p:cNvPr>
          <p:cNvSpPr/>
          <p:nvPr/>
        </p:nvSpPr>
        <p:spPr>
          <a:xfrm>
            <a:off x="6928197" y="2183294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1F7155D6-C67F-283C-14E3-1D62813B4884}"/>
              </a:ext>
            </a:extLst>
          </p:cNvPr>
          <p:cNvSpPr/>
          <p:nvPr/>
        </p:nvSpPr>
        <p:spPr>
          <a:xfrm>
            <a:off x="10290616" y="4000001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573808-7F25-448A-863C-5CCF4AEEEDCA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636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</a:t>
            </a:r>
            <a:r>
              <a:rPr lang="ko-KR" altLang="en-US" sz="16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생성된다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몸체가 파괴되거나 각 부위의 내구도가 하나라도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파괴되면 조준점이 사라지고 꼬리가 파괴되면 이동 속도가 감소하고 기체가 좌우로 더 흔들린다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플레이어가 사망 상태가 되면 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77700" y="3426002"/>
            <a:ext cx="1229201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 내구도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186744" y="4718697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별로 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2909055" y="5957224"/>
            <a:ext cx="1811114" cy="847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92301" y="4506002"/>
            <a:ext cx="0" cy="21269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909056" y="4146766"/>
            <a:ext cx="1811113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2909055" y="3241537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2909055" y="5051995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1997858" y="3661175"/>
            <a:ext cx="911197" cy="146053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8210082" y="4609593"/>
            <a:ext cx="2116067" cy="884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내구도가 하나라도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5759680" y="4749115"/>
            <a:ext cx="1992401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 수치 별 효과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10784150" y="4773298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10326149" y="5034984"/>
            <a:ext cx="458001" cy="1701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9A08E88-6714-FE4A-1C72-2D4A6784AB05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 flipV="1">
            <a:off x="1997858" y="4566404"/>
            <a:ext cx="911198" cy="55530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EF433E-1025-1008-F2FD-68B4B0CA7E22}"/>
              </a:ext>
            </a:extLst>
          </p:cNvPr>
          <p:cNvCxnSpPr>
            <a:cxnSpLocks/>
            <a:stCxn id="7" idx="6"/>
            <a:endCxn id="31" idx="2"/>
          </p:cNvCxnSpPr>
          <p:nvPr/>
        </p:nvCxnSpPr>
        <p:spPr>
          <a:xfrm>
            <a:off x="1997858" y="5121706"/>
            <a:ext cx="911197" cy="3499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E2084B-3BEF-4BC5-AEBA-1E9CF66AE9F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97858" y="5121706"/>
            <a:ext cx="911197" cy="125902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7DD2A7-9E6F-CB54-F0F0-B240175DDD41}"/>
              </a:ext>
            </a:extLst>
          </p:cNvPr>
          <p:cNvCxnSpPr>
            <a:cxnSpLocks/>
            <a:stCxn id="30" idx="6"/>
            <a:endCxn id="85" idx="2"/>
          </p:cNvCxnSpPr>
          <p:nvPr/>
        </p:nvCxnSpPr>
        <p:spPr>
          <a:xfrm>
            <a:off x="4720169" y="3661175"/>
            <a:ext cx="1039511" cy="139082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5018B0-04E8-0A20-9FC2-8A94D7317A40}"/>
              </a:ext>
            </a:extLst>
          </p:cNvPr>
          <p:cNvCxnSpPr>
            <a:cxnSpLocks/>
            <a:stCxn id="29" idx="6"/>
            <a:endCxn id="85" idx="2"/>
          </p:cNvCxnSpPr>
          <p:nvPr/>
        </p:nvCxnSpPr>
        <p:spPr>
          <a:xfrm>
            <a:off x="4720169" y="4566404"/>
            <a:ext cx="1039511" cy="48559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7609FF2-8914-3FC3-B1EC-C565CF288EEA}"/>
              </a:ext>
            </a:extLst>
          </p:cNvPr>
          <p:cNvCxnSpPr>
            <a:cxnSpLocks/>
            <a:stCxn id="31" idx="6"/>
            <a:endCxn id="85" idx="2"/>
          </p:cNvCxnSpPr>
          <p:nvPr/>
        </p:nvCxnSpPr>
        <p:spPr>
          <a:xfrm flipV="1">
            <a:off x="4720169" y="5051995"/>
            <a:ext cx="1039511" cy="4196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A03B3F5-477E-2615-A89E-77C35445F985}"/>
              </a:ext>
            </a:extLst>
          </p:cNvPr>
          <p:cNvCxnSpPr>
            <a:cxnSpLocks/>
            <a:stCxn id="8" idx="6"/>
            <a:endCxn id="85" idx="2"/>
          </p:cNvCxnSpPr>
          <p:nvPr/>
        </p:nvCxnSpPr>
        <p:spPr>
          <a:xfrm flipV="1">
            <a:off x="4720169" y="5051995"/>
            <a:ext cx="1039511" cy="132873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67FE56E-AFD8-5AF5-9F84-33585ED15DF2}"/>
              </a:ext>
            </a:extLst>
          </p:cNvPr>
          <p:cNvCxnSpPr>
            <a:cxnSpLocks/>
            <a:stCxn id="85" idx="6"/>
            <a:endCxn id="78" idx="2"/>
          </p:cNvCxnSpPr>
          <p:nvPr/>
        </p:nvCxnSpPr>
        <p:spPr>
          <a:xfrm>
            <a:off x="7752081" y="5051995"/>
            <a:ext cx="45800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7431</TotalTime>
  <Words>3880</Words>
  <Application>Microsoft Office PowerPoint</Application>
  <PresentationFormat>와이드스크린</PresentationFormat>
  <Paragraphs>754</Paragraphs>
  <Slides>42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나눔스퀘어 Bold</vt:lpstr>
      <vt:lpstr>Abadi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 이</cp:lastModifiedBy>
  <cp:revision>157</cp:revision>
  <dcterms:created xsi:type="dcterms:W3CDTF">2021-02-14T00:18:03Z</dcterms:created>
  <dcterms:modified xsi:type="dcterms:W3CDTF">2023-10-16T09:01:14Z</dcterms:modified>
</cp:coreProperties>
</file>